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937518aaa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937518aaa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937518aaa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937518aaa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37518aaa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37518aaa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937518aaa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937518aaa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937518aaa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937518aaa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937518aaa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937518aaa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937518aaa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937518aaa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937518aaa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937518aaa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937518aaa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937518aaa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937518aaa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937518aaa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937518aa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937518aa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37518aaa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37518aaa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937518aaa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937518aaa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937518aaa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937518aaa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937518aaa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937518aaa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937518aaa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937518aaa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937518aa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937518aa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937518aaa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937518aaa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937518aa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937518aa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937518aaa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937518aaa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ortswigger.net/web-security/authentication/auth-lab-usernames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ortswigger.net/users/register" TargetMode="External"/><Relationship Id="rId4" Type="http://schemas.openxmlformats.org/officeDocument/2006/relationships/hyperlink" Target="https://portswigger.net/burp/communitydownload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ortswigger.net/users?returnurl=%2facademy%2flabs%2flaunch%2fbb33e208e844c60faa4fe5876260053b536745d65312212a398ef5799fad29c8%3freferrer%3d%252fweb-security%252fauthentication%252fpassword-based%252flab-username-enumeration-via-different-responses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Cybersecurity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Axel Reyes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to make our life easier!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Burpsuite lets us automate our hacking tasks while providing extra information to us!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First step is to start up Burpsuite and navigate to the proxy tab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25" y="2509300"/>
            <a:ext cx="7877950" cy="702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Make sure Intercept is off and click Open Browser to use Burpsuite’s built in browser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25" y="2276825"/>
            <a:ext cx="8893550" cy="8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67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Navigate to the “HTTP history” tab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 the Blog site in the Burpsuite Browser and attempt to log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 will see an entry appear with POST under the Method column and a ‘/login’ under the URL column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00" y="1759662"/>
            <a:ext cx="8520600" cy="634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00" y="3725500"/>
            <a:ext cx="8620701" cy="8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Right click the entry and select the “Send to Intruder” option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Navigate to the Intruder tab to the right of the proxy tab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25351"/>
            <a:ext cx="8268550" cy="13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500" y="3898250"/>
            <a:ext cx="8520601" cy="6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Automation time!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Now we setup burpsuite to do the guessing for us!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Navigate to the “positions” Tab within “Intruder”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25" y="2086300"/>
            <a:ext cx="7659750" cy="8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You will be see lots of things going on, but relax! Try to focus on the bottom of the page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This small section dictates what information you’re going to send to this website’s server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You’ll notice that it’s the same information from when you attempted to login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625" y="1883376"/>
            <a:ext cx="5810425" cy="13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If you click the ‘Clear §’ button you’ll remove all those § symbols from the page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They serve as place holder for inserting data like several usernames and passwords!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Highlight the text set to equal “username” and click “Add §”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3657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- It should look like this </a:t>
            </a:r>
            <a:r>
              <a:rPr lang="en">
                <a:solidFill>
                  <a:schemeClr val="dk1"/>
                </a:solidFill>
              </a:rPr>
              <a:t>username=§random_username§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50" y="2224300"/>
            <a:ext cx="3578600" cy="6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050" y="3617125"/>
            <a:ext cx="2974200" cy="9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Switch over to the payloads tab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 to this </a:t>
            </a: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/>
              <a:t> to copy all of the generic usernames and paste them with the “Past” button under Payload Options</a:t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00" y="1814300"/>
            <a:ext cx="74451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400" y="3375950"/>
            <a:ext cx="4108500" cy="14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 the top right of the screen hit “Start Attack”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Burp suite is now sending a POST request the same way you did, but it’s automatically testing a list of usernames for you </a:t>
            </a:r>
            <a:r>
              <a:rPr lang="en"/>
              <a:t>one</a:t>
            </a:r>
            <a:r>
              <a:rPr lang="en"/>
              <a:t> by one! Isn’t that great?</a:t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00" y="1782750"/>
            <a:ext cx="2404575" cy="7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You’ll see a screen similar to this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of these are entries like the one you did at the start and they’re all wrong except for 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 on the lookout for an entry with a unique Length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can  indicate that the response from the website was </a:t>
            </a:r>
            <a:r>
              <a:rPr lang="en"/>
              <a:t>different and not just a “wrong username” </a:t>
            </a:r>
            <a:endParaRPr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50" y="1627575"/>
            <a:ext cx="6347375" cy="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your accounts really secure?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 you make strong passwords?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 share your information online?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225" y="2041850"/>
            <a:ext cx="3604100" cy="27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025" y="2187225"/>
            <a:ext cx="3256699" cy="241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When you get a unique response it means you found a valid username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Take your new found username and paste it into the Intruder-Positions section’s “username= “ area and </a:t>
            </a:r>
            <a:r>
              <a:rPr lang="en"/>
              <a:t>repeat the steps but for the password section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After doing this for username and password you will have found a valid set of credentials and can attempt to login!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25" y="2663300"/>
            <a:ext cx="5759700" cy="7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 For</a:t>
            </a:r>
            <a:endParaRPr sz="30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/>
              <a:t>Listening!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Brute Force Attack?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Guessing over and over again for the correct credentials using information you learn as you make more </a:t>
            </a:r>
            <a:r>
              <a:rPr lang="en"/>
              <a:t>attempts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 example is trying every combination of a padlock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400" y="2492950"/>
            <a:ext cx="2380600" cy="23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717137" y="1921112"/>
            <a:ext cx="2380600" cy="356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 Attack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common type of Brute Force attack that guesses using common words in a dictionary or forgotten/common passwords rather than random strings but together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717" y="2355950"/>
            <a:ext cx="3688209" cy="22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defend against it?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Many </a:t>
            </a:r>
            <a:r>
              <a:rPr lang="en"/>
              <a:t>people</a:t>
            </a:r>
            <a:r>
              <a:rPr lang="en"/>
              <a:t> use common phrases for passwords and the same username for </a:t>
            </a:r>
            <a:r>
              <a:rPr lang="en"/>
              <a:t>different</a:t>
            </a:r>
            <a:r>
              <a:rPr lang="en"/>
              <a:t> platforms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2fa - 2 factor authentication </a:t>
            </a:r>
            <a:r>
              <a:rPr lang="en"/>
              <a:t>prevents</a:t>
            </a:r>
            <a:r>
              <a:rPr lang="en"/>
              <a:t> even people who can guess your credentials for even logging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complex passwords that are </a:t>
            </a:r>
            <a:r>
              <a:rPr lang="en"/>
              <a:t>uncommon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063" y="2871600"/>
            <a:ext cx="4305675" cy="17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75" y="2871607"/>
            <a:ext cx="3428383" cy="177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Brute force Attack a Blog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700"/>
              <a:t>Let’s see how easy it to perform a Brute Force Attack </a:t>
            </a:r>
            <a:endParaRPr sz="17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Make an account on </a:t>
            </a:r>
            <a:r>
              <a:rPr lang="en" u="sng">
                <a:solidFill>
                  <a:schemeClr val="hlink"/>
                </a:solidFill>
                <a:hlinkClick r:id="rId3"/>
              </a:rPr>
              <a:t>Portswigger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Download </a:t>
            </a:r>
            <a:r>
              <a:rPr lang="en" u="sng">
                <a:solidFill>
                  <a:schemeClr val="hlink"/>
                </a:solidFill>
                <a:hlinkClick r:id="rId4"/>
              </a:rPr>
              <a:t>Burpsuite Community Edition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263800"/>
            <a:ext cx="5040426" cy="21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9321" y="1763675"/>
            <a:ext cx="2625850" cy="27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site: Blog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Make your way over to the </a:t>
            </a:r>
            <a:r>
              <a:rPr lang="en"/>
              <a:t>vulnerable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Blog</a:t>
            </a:r>
            <a:r>
              <a:rPr lang="en"/>
              <a:t> site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851" y="1841175"/>
            <a:ext cx="4972475" cy="264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25" y="2420200"/>
            <a:ext cx="2580350" cy="19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carefully!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Attempt to log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information does this website tell you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Here we know that the entered username is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Invalid and therefore the website will tell us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a username we enter is valid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975" y="1809054"/>
            <a:ext cx="2549450" cy="27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can see that we don’t have the proper credentials!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we guess enough random usernames we might be able to find one that works for us from a person that put a simple username like “user” or “admin” or “JaneDoe”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950" y="1952013"/>
            <a:ext cx="289560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